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0F0"/>
    <a:srgbClr val="687DAE"/>
    <a:srgbClr val="BECFF4"/>
    <a:srgbClr val="8DA9EB"/>
    <a:srgbClr val="6D82B6"/>
    <a:srgbClr val="D9C6E4"/>
    <a:srgbClr val="919191"/>
    <a:srgbClr val="959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7477" autoAdjust="0"/>
  </p:normalViewPr>
  <p:slideViewPr>
    <p:cSldViewPr snapToGrid="0">
      <p:cViewPr varScale="1">
        <p:scale>
          <a:sx n="103" d="100"/>
          <a:sy n="103" d="100"/>
        </p:scale>
        <p:origin x="79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13931-1D87-4ED7-86A3-BD8BA7FDEDC2}"/>
              </a:ext>
            </a:extLst>
          </p:cNvPr>
          <p:cNvSpPr/>
          <p:nvPr userDrawn="1"/>
        </p:nvSpPr>
        <p:spPr>
          <a:xfrm>
            <a:off x="-177800" y="-82550"/>
            <a:ext cx="12719050" cy="7067550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C6C30-5932-4DE9-86BA-DD5F5882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baseline="0">
                <a:solidFill>
                  <a:srgbClr val="D9C6E4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93E2A-F2FE-4BB8-B49A-9C573B24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64AB-FF65-4A53-9088-58E59965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BD7E9-121D-4675-8373-183C32EB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CB9E-B2BD-4DC8-8C5A-F70A333C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3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C2CCD-8D2D-49E8-B7A3-C6D1FA0D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2BC71-1EF4-437D-8B2A-B88E4606A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1256-2FC0-4380-A13B-53FBA440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6E07-1372-4248-B35D-694CA0B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6884C-9224-44D7-8B08-1125D911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8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24AE00-DB79-46EF-9957-6444CFA08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9DD1C-26E9-4428-8119-9C63C5F26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0D6-A97F-4AF9-B47F-2AD3BCF7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69D5-00F6-4C72-B9B8-A714DF4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F6F7-7C6E-4C2F-A1BE-C68C88C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0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5D0A-9A21-46BA-800C-424872F6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1" y="136525"/>
            <a:ext cx="12192000" cy="5863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529A-FEAE-461B-8937-100808C1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1D574-7839-4BA8-B40A-DFF20197E21F}"/>
              </a:ext>
            </a:extLst>
          </p:cNvPr>
          <p:cNvSpPr/>
          <p:nvPr userDrawn="1"/>
        </p:nvSpPr>
        <p:spPr>
          <a:xfrm>
            <a:off x="-140119" y="7959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CF85C-3352-4661-80EE-569D06CEFB3A}"/>
              </a:ext>
            </a:extLst>
          </p:cNvPr>
          <p:cNvSpPr/>
          <p:nvPr userDrawn="1"/>
        </p:nvSpPr>
        <p:spPr>
          <a:xfrm>
            <a:off x="-248069" y="5884333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9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C05B-DFB8-4EA4-9E76-1BB1C2E0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9F1B-0550-435C-B259-EE1C1A375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512C2-17E7-45DF-BFED-5FE88269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0AE2-AE01-43ED-9CFF-0EA4F6B9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8794-355B-41FC-BC58-138E6B70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00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76E4-E886-4FEB-9B2B-25386FE1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21E0-0096-46C2-A3B3-11DC9746A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70444-0258-428C-BB3E-3B937EFF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33F2-A60A-4F00-95D1-4642D567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C164-72CC-406E-AF0B-69E57334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CC5D4-CD2E-4A5A-B611-8D99605E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41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1DE6-6E98-49A3-AEC8-B5797BA4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90358-4FBC-4471-87A0-AF6CEBFD5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6E2FA-BB1A-4BFE-BFA4-16125D4D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EE81-81CB-4DF6-9B29-395882EAC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9C9B3-BADD-4EBE-8141-4DFFD3836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52E88-C890-493A-8751-54F22600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3944C-B119-4F6A-AA35-A7E302870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8E745-960F-4AEC-813C-5AF0D58E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433D-E1DC-4D37-8918-6DC840F1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817C-63EC-48E9-891D-78FD694E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B6C88-A5CB-4E9E-9DE9-191672F6B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88A7C-DC83-47B3-92A1-4A525136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44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883EA-13B8-4A95-A498-206946DD54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9917" y="-1455476"/>
            <a:ext cx="12758430" cy="956400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FC921-E3E3-4AD3-BBD6-2AAA962AC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052B-9A10-4B72-8EDD-64E770CD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50DAE-D0EC-440E-8E4C-C5D46788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9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1447-347F-4A26-B53D-EA76391E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C7794-BE8A-431D-9B4D-CF8C115F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6AA72-7C98-4448-9010-B7A81524D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FD255-2BFA-4CDE-9C32-703C0F9C4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6519-ED6D-494F-801E-93B3CFBF8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2DDF-138D-412C-8EE2-2965907E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3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726F7-263E-45EA-BC2B-4F064721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E3363-D5A6-491C-BD2F-985DDBA97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9CA23-5156-428E-866C-8EA1CBE1E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183D5-3123-4F82-9A89-0869A9FF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ADAB-52AB-4782-8AF3-FF15A7F8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9294-2609-4CB1-8D27-6DB18283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85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432BA7-C052-4316-B048-532AB0082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-817" b="6644"/>
          <a:stretch/>
        </p:blipFill>
        <p:spPr>
          <a:xfrm flipV="1">
            <a:off x="-82970" y="-2"/>
            <a:ext cx="12662319" cy="691515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D92AFC-13BE-4BF8-BE6A-D7CD9E4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88D3-071C-4015-8E1F-E30E6178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79B4C-D6E4-4205-94A4-8E857D7B3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CDDD-DA2C-43E1-B03F-A0DCE9FC8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037E1-2347-41B1-8D8A-DFEDF1126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AA765-8CA0-F696-12ED-3EDB59852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6227226" y="-68907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FC402471-45F1-4B2A-A97F-15EB006F63FB}"/>
              </a:ext>
            </a:extLst>
          </p:cNvPr>
          <p:cNvSpPr/>
          <p:nvPr/>
        </p:nvSpPr>
        <p:spPr>
          <a:xfrm>
            <a:off x="5964775" y="6034804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203AA6B-DDD6-56CD-86DE-383DBAD6DF68}"/>
              </a:ext>
            </a:extLst>
          </p:cNvPr>
          <p:cNvSpPr txBox="1"/>
          <p:nvPr/>
        </p:nvSpPr>
        <p:spPr>
          <a:xfrm>
            <a:off x="6588508" y="6069045"/>
            <a:ext cx="387594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Maguy Ribeiro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(Michelin) </a:t>
            </a:r>
            <a:b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</a:b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Jeremie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Grodziski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Defsquare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BFC839-3CB6-4D8A-8705-494E696C95A6}"/>
              </a:ext>
            </a:extLst>
          </p:cNvPr>
          <p:cNvSpPr/>
          <p:nvPr/>
        </p:nvSpPr>
        <p:spPr>
          <a:xfrm>
            <a:off x="6454058" y="2511117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BA1CB4D-E20D-448A-9106-02214CD7EE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-64634" y="-110586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4E73CA1-0A44-C562-739A-84EF0AD16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55" t="32804" r="1040" b="14286"/>
          <a:stretch/>
        </p:blipFill>
        <p:spPr>
          <a:xfrm>
            <a:off x="-1034868" y="4397879"/>
            <a:ext cx="7701654" cy="3844045"/>
          </a:xfrm>
          <a:custGeom>
            <a:avLst/>
            <a:gdLst>
              <a:gd name="connsiteX0" fmla="*/ 666931 w 7269948"/>
              <a:gd name="connsiteY0" fmla="*/ 0 h 3628572"/>
              <a:gd name="connsiteX1" fmla="*/ 7269948 w 7269948"/>
              <a:gd name="connsiteY1" fmla="*/ 0 h 3628572"/>
              <a:gd name="connsiteX2" fmla="*/ 6603016 w 7269948"/>
              <a:gd name="connsiteY2" fmla="*/ 3628572 h 3628572"/>
              <a:gd name="connsiteX3" fmla="*/ 0 w 7269948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69948" h="3628572">
                <a:moveTo>
                  <a:pt x="666931" y="0"/>
                </a:moveTo>
                <a:lnTo>
                  <a:pt x="7269948" y="0"/>
                </a:lnTo>
                <a:lnTo>
                  <a:pt x="6603016" y="3628572"/>
                </a:lnTo>
                <a:lnTo>
                  <a:pt x="0" y="3628572"/>
                </a:lnTo>
                <a:close/>
              </a:path>
            </a:pathLst>
          </a:custGeom>
        </p:spPr>
      </p:pic>
      <p:sp>
        <p:nvSpPr>
          <p:cNvPr id="36" name="Parallelogram 35">
            <a:extLst>
              <a:ext uri="{FF2B5EF4-FFF2-40B4-BE49-F238E27FC236}">
                <a16:creationId xmlns:a16="http://schemas.microsoft.com/office/drawing/2014/main" id="{210C9434-D49A-E977-5CA7-1965226B03DF}"/>
              </a:ext>
            </a:extLst>
          </p:cNvPr>
          <p:cNvSpPr/>
          <p:nvPr/>
        </p:nvSpPr>
        <p:spPr>
          <a:xfrm>
            <a:off x="-1431358" y="4440593"/>
            <a:ext cx="8116541" cy="3919832"/>
          </a:xfrm>
          <a:prstGeom prst="parallelogram">
            <a:avLst>
              <a:gd name="adj" fmla="val 19800"/>
            </a:avLst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362E71C-973C-4D64-A97D-8F5921CD79BB}"/>
              </a:ext>
            </a:extLst>
          </p:cNvPr>
          <p:cNvSpPr/>
          <p:nvPr/>
        </p:nvSpPr>
        <p:spPr>
          <a:xfrm>
            <a:off x="-429527" y="-110586"/>
            <a:ext cx="8005697" cy="973667"/>
          </a:xfrm>
          <a:custGeom>
            <a:avLst/>
            <a:gdLst>
              <a:gd name="connsiteX0" fmla="*/ 0 w 8005697"/>
              <a:gd name="connsiteY0" fmla="*/ 0 h 973667"/>
              <a:gd name="connsiteX1" fmla="*/ 8005697 w 8005697"/>
              <a:gd name="connsiteY1" fmla="*/ 0 h 973667"/>
              <a:gd name="connsiteX2" fmla="*/ 7797848 w 8005697"/>
              <a:gd name="connsiteY2" fmla="*/ 973667 h 973667"/>
              <a:gd name="connsiteX3" fmla="*/ 0 w 8005697"/>
              <a:gd name="connsiteY3" fmla="*/ 973667 h 9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697" h="973667">
                <a:moveTo>
                  <a:pt x="0" y="0"/>
                </a:moveTo>
                <a:lnTo>
                  <a:pt x="8005697" y="0"/>
                </a:lnTo>
                <a:lnTo>
                  <a:pt x="7797848" y="973667"/>
                </a:lnTo>
                <a:lnTo>
                  <a:pt x="0" y="97366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12C16-EDA4-449F-A62F-C4FFEE6C214F}"/>
              </a:ext>
            </a:extLst>
          </p:cNvPr>
          <p:cNvCxnSpPr>
            <a:cxnSpLocks/>
          </p:cNvCxnSpPr>
          <p:nvPr/>
        </p:nvCxnSpPr>
        <p:spPr>
          <a:xfrm>
            <a:off x="1266692" y="323107"/>
            <a:ext cx="577609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38B058-80BD-4528-ACFE-13AC11FA9124}"/>
              </a:ext>
            </a:extLst>
          </p:cNvPr>
          <p:cNvSpPr txBox="1"/>
          <p:nvPr/>
        </p:nvSpPr>
        <p:spPr>
          <a:xfrm>
            <a:off x="1239176" y="159397"/>
            <a:ext cx="289563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Tuesday </a:t>
            </a:r>
            <a:r>
              <a:rPr lang="fr-FR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Sept 13th</a:t>
            </a:r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2022</a:t>
            </a:r>
            <a:endParaRPr lang="fr-FR" sz="1600" b="1" cap="all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524DDBE-9585-4D78-9749-DFAFD8DC3B88}"/>
              </a:ext>
            </a:extLst>
          </p:cNvPr>
          <p:cNvGrpSpPr/>
          <p:nvPr/>
        </p:nvGrpSpPr>
        <p:grpSpPr>
          <a:xfrm>
            <a:off x="158726" y="-2918"/>
            <a:ext cx="1142508" cy="859350"/>
            <a:chOff x="-34314" y="-68907"/>
            <a:chExt cx="1142508" cy="85935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D7FA1C-F07E-4645-9149-1536E3A4718F}"/>
                </a:ext>
              </a:extLst>
            </p:cNvPr>
            <p:cNvSpPr txBox="1"/>
            <p:nvPr/>
          </p:nvSpPr>
          <p:spPr>
            <a:xfrm>
              <a:off x="-34314" y="421111"/>
              <a:ext cx="11425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#</a:t>
              </a:r>
              <a:r>
                <a:rPr lang="fr-FR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DDD</a:t>
              </a:r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FR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3B24B0F-567F-449B-9EB1-301E0354EFD2}"/>
                </a:ext>
              </a:extLst>
            </p:cNvPr>
            <p:cNvGrpSpPr/>
            <p:nvPr/>
          </p:nvGrpSpPr>
          <p:grpSpPr>
            <a:xfrm>
              <a:off x="232588" y="-68907"/>
              <a:ext cx="608705" cy="582613"/>
              <a:chOff x="114427" y="-68907"/>
              <a:chExt cx="608705" cy="58261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A0F4F8C-4C9A-40B0-862D-BF3B9BB95F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1" r="93544" b="91505"/>
              <a:stretch/>
            </p:blipFill>
            <p:spPr>
              <a:xfrm>
                <a:off x="114427" y="-68907"/>
                <a:ext cx="569913" cy="582613"/>
              </a:xfrm>
              <a:prstGeom prst="rect">
                <a:avLst/>
              </a:prstGeom>
            </p:spPr>
          </p:pic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98A129-41BC-4939-B1F0-A0A4461FDD9B}"/>
                  </a:ext>
                </a:extLst>
              </p:cNvPr>
              <p:cNvSpPr/>
              <p:nvPr/>
            </p:nvSpPr>
            <p:spPr>
              <a:xfrm>
                <a:off x="660766" y="137583"/>
                <a:ext cx="62366" cy="6236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2C09369-2681-44BA-8016-7252F60D4A1F}"/>
              </a:ext>
            </a:extLst>
          </p:cNvPr>
          <p:cNvSpPr txBox="1"/>
          <p:nvPr/>
        </p:nvSpPr>
        <p:spPr>
          <a:xfrm>
            <a:off x="4008964" y="190175"/>
            <a:ext cx="6343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19h00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7E9C51-B139-41E7-BA6B-08910475D0B8}"/>
              </a:ext>
            </a:extLst>
          </p:cNvPr>
          <p:cNvSpPr txBox="1"/>
          <p:nvPr/>
        </p:nvSpPr>
        <p:spPr>
          <a:xfrm>
            <a:off x="7126877" y="2785693"/>
            <a:ext cx="274061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Julien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Topçu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shodo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6" name="Picture 5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38EE5016-0E6C-744D-68C7-0B0EEE6D92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45" r="11728" b="32629"/>
          <a:stretch/>
        </p:blipFill>
        <p:spPr>
          <a:xfrm>
            <a:off x="8605742" y="260670"/>
            <a:ext cx="2373066" cy="217436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E43C68-1FBB-348D-E034-DD0638F349F7}"/>
              </a:ext>
            </a:extLst>
          </p:cNvPr>
          <p:cNvSpPr txBox="1"/>
          <p:nvPr/>
        </p:nvSpPr>
        <p:spPr>
          <a:xfrm>
            <a:off x="4700828" y="226914"/>
            <a:ext cx="551016" cy="18466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IRL at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70C77DB-C2E9-2365-FB77-722F46216A58}"/>
              </a:ext>
            </a:extLst>
          </p:cNvPr>
          <p:cNvGrpSpPr/>
          <p:nvPr/>
        </p:nvGrpSpPr>
        <p:grpSpPr>
          <a:xfrm>
            <a:off x="5318345" y="8018"/>
            <a:ext cx="2085179" cy="670711"/>
            <a:chOff x="9146073" y="6020305"/>
            <a:chExt cx="2038393" cy="6556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AD507B8-60ED-8EE2-DFE4-060983895805}"/>
                </a:ext>
              </a:extLst>
            </p:cNvPr>
            <p:cNvSpPr/>
            <p:nvPr/>
          </p:nvSpPr>
          <p:spPr>
            <a:xfrm>
              <a:off x="9146073" y="6020305"/>
              <a:ext cx="2038393" cy="6556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Office Manager &amp; DAF Externalisé: Une meilleure collaboration dans la  gestion des dépenses grâce à Spendesk">
              <a:extLst>
                <a:ext uri="{FF2B5EF4-FFF2-40B4-BE49-F238E27FC236}">
                  <a16:creationId xmlns:a16="http://schemas.microsoft.com/office/drawing/2014/main" id="{001EF7E8-4119-B98B-D3D1-5AE608F052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3416" y="6119988"/>
              <a:ext cx="1792303" cy="456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C94AFA-983E-4DD4-CFA7-774C666AA3F1}"/>
              </a:ext>
            </a:extLst>
          </p:cNvPr>
          <p:cNvSpPr txBox="1"/>
          <p:nvPr/>
        </p:nvSpPr>
        <p:spPr>
          <a:xfrm>
            <a:off x="6040141" y="546894"/>
            <a:ext cx="98555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 Lyon )</a:t>
            </a:r>
            <a:endParaRPr lang="fr-FR" sz="1200" b="1" cap="all" baseline="30000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9C232C6-9C03-54F2-F091-EE5374BA1D6A}"/>
              </a:ext>
            </a:extLst>
          </p:cNvPr>
          <p:cNvGrpSpPr/>
          <p:nvPr/>
        </p:nvGrpSpPr>
        <p:grpSpPr>
          <a:xfrm flipH="1">
            <a:off x="1059341" y="1220045"/>
            <a:ext cx="4249065" cy="2176781"/>
            <a:chOff x="776922" y="1322140"/>
            <a:chExt cx="4879940" cy="249997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E660B0E-D7E1-89D9-0975-4E6581E82BC7}"/>
                </a:ext>
              </a:extLst>
            </p:cNvPr>
            <p:cNvGrpSpPr/>
            <p:nvPr/>
          </p:nvGrpSpPr>
          <p:grpSpPr>
            <a:xfrm>
              <a:off x="783530" y="1322140"/>
              <a:ext cx="4873332" cy="2499976"/>
              <a:chOff x="1284090" y="1391445"/>
              <a:chExt cx="4873332" cy="2499976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E1F150-2351-CAB7-3A74-37173B2CBF38}"/>
                  </a:ext>
                </a:extLst>
              </p:cNvPr>
              <p:cNvGrpSpPr/>
              <p:nvPr/>
            </p:nvGrpSpPr>
            <p:grpSpPr>
              <a:xfrm>
                <a:off x="3063239" y="1391445"/>
                <a:ext cx="3094183" cy="2499976"/>
                <a:chOff x="3063239" y="1391445"/>
                <a:chExt cx="3094183" cy="2499976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57CE2FAB-A506-25E3-CC71-E35C412EAB12}"/>
                    </a:ext>
                  </a:extLst>
                </p:cNvPr>
                <p:cNvGrpSpPr/>
                <p:nvPr/>
              </p:nvGrpSpPr>
              <p:grpSpPr>
                <a:xfrm>
                  <a:off x="3063239" y="1391445"/>
                  <a:ext cx="1389835" cy="2393155"/>
                  <a:chOff x="3063239" y="1391445"/>
                  <a:chExt cx="1389835" cy="2393155"/>
                </a:xfrm>
              </p:grpSpPr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66EB90C7-37A3-AD12-A330-473213768F7B}"/>
                      </a:ext>
                    </a:extLst>
                  </p:cNvPr>
                  <p:cNvSpPr/>
                  <p:nvPr/>
                </p:nvSpPr>
                <p:spPr>
                  <a:xfrm>
                    <a:off x="3063239" y="1391445"/>
                    <a:ext cx="934721" cy="2393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7937E5F1-F4BB-D61C-03BC-2695FE59689C}"/>
                      </a:ext>
                    </a:extLst>
                  </p:cNvPr>
                  <p:cNvSpPr/>
                  <p:nvPr/>
                </p:nvSpPr>
                <p:spPr>
                  <a:xfrm rot="20681847">
                    <a:off x="3337560" y="2926986"/>
                    <a:ext cx="1115514" cy="425814"/>
                  </a:xfrm>
                  <a:prstGeom prst="ellipse">
                    <a:avLst/>
                  </a:prstGeom>
                  <a:solidFill>
                    <a:srgbClr val="91919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6C8073E2-2286-D444-BA07-B0336944AB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732" y="1391445"/>
                  <a:ext cx="2509690" cy="2499976"/>
                </a:xfrm>
                <a:prstGeom prst="rect">
                  <a:avLst/>
                </a:prstGeom>
              </p:spPr>
            </p:pic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D9EA8A66-DCA6-2261-92F8-F369AE3FB2A3}"/>
                  </a:ext>
                </a:extLst>
              </p:cNvPr>
              <p:cNvGrpSpPr/>
              <p:nvPr/>
            </p:nvGrpSpPr>
            <p:grpSpPr>
              <a:xfrm>
                <a:off x="1284090" y="1391445"/>
                <a:ext cx="2388069" cy="2499976"/>
                <a:chOff x="1268929" y="1391445"/>
                <a:chExt cx="2388069" cy="2499976"/>
              </a:xfrm>
            </p:grpSpPr>
            <p:pic>
              <p:nvPicPr>
                <p:cNvPr id="23" name="Picture 22" descr="A person wearing glasse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C58F14A-C631-8CAA-8068-D6EF85580F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241"/>
                <a:stretch/>
              </p:blipFill>
              <p:spPr>
                <a:xfrm>
                  <a:off x="1268929" y="1394215"/>
                  <a:ext cx="2388069" cy="2497206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6BB5B85-B474-2E55-1700-F60AA672EFF0}"/>
                    </a:ext>
                  </a:extLst>
                </p:cNvPr>
                <p:cNvSpPr/>
                <p:nvPr/>
              </p:nvSpPr>
              <p:spPr>
                <a:xfrm>
                  <a:off x="1326859" y="1391445"/>
                  <a:ext cx="449720" cy="328171"/>
                </a:xfrm>
                <a:prstGeom prst="rect">
                  <a:avLst/>
                </a:prstGeom>
                <a:solidFill>
                  <a:srgbClr val="95959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7033E4F-8194-8DCA-E3A4-68AA6C8445AD}"/>
                </a:ext>
              </a:extLst>
            </p:cNvPr>
            <p:cNvSpPr/>
            <p:nvPr/>
          </p:nvSpPr>
          <p:spPr>
            <a:xfrm>
              <a:off x="776922" y="1322140"/>
              <a:ext cx="4879940" cy="24972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992DCD3-120C-E9E5-4178-512A3E6CE16D}"/>
              </a:ext>
            </a:extLst>
          </p:cNvPr>
          <p:cNvGrpSpPr/>
          <p:nvPr/>
        </p:nvGrpSpPr>
        <p:grpSpPr>
          <a:xfrm>
            <a:off x="-299346" y="3480388"/>
            <a:ext cx="7166215" cy="973667"/>
            <a:chOff x="-657494" y="5187356"/>
            <a:chExt cx="7166215" cy="973667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8193440-9B06-8B2B-5ED0-332831368958}"/>
                </a:ext>
              </a:extLst>
            </p:cNvPr>
            <p:cNvSpPr/>
            <p:nvPr/>
          </p:nvSpPr>
          <p:spPr>
            <a:xfrm>
              <a:off x="-657494" y="5187356"/>
              <a:ext cx="6978142" cy="97366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Right Triangle 45">
              <a:extLst>
                <a:ext uri="{FF2B5EF4-FFF2-40B4-BE49-F238E27FC236}">
                  <a16:creationId xmlns:a16="http://schemas.microsoft.com/office/drawing/2014/main" id="{206AA302-1AC6-146B-B901-2AAA651D0431}"/>
                </a:ext>
              </a:extLst>
            </p:cNvPr>
            <p:cNvSpPr/>
            <p:nvPr/>
          </p:nvSpPr>
          <p:spPr>
            <a:xfrm rot="10800000" flipH="1">
              <a:off x="6320649" y="5187356"/>
              <a:ext cx="188072" cy="960205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A73B697-2AD4-8C14-F204-5AA259EC8DA1}"/>
              </a:ext>
            </a:extLst>
          </p:cNvPr>
          <p:cNvSpPr txBox="1"/>
          <p:nvPr/>
        </p:nvSpPr>
        <p:spPr>
          <a:xfrm>
            <a:off x="302364" y="3617041"/>
            <a:ext cx="352420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Caroline Desplanques </a:t>
            </a:r>
          </a:p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Thomas PIERRAIN 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agicap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53" name="Picture 5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6A91A3F-EF54-3171-F51A-0B5E0F341B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432" y="3797209"/>
            <a:ext cx="1889176" cy="21491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CA9769-5515-4EC5-BFA4-7F4597469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617" y="4191895"/>
            <a:ext cx="4636873" cy="1855178"/>
          </a:xfrm>
        </p:spPr>
        <p:txBody>
          <a:bodyPr anchor="ctr"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Context maps </a:t>
            </a:r>
            <a:r>
              <a:rPr lang="en-US" sz="4000" dirty="0"/>
              <a:t>on the roof</a:t>
            </a:r>
            <a:endParaRPr lang="fr-FR" sz="4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3EAD26-1A1E-B8AC-8E47-92A691A87766}"/>
              </a:ext>
            </a:extLst>
          </p:cNvPr>
          <p:cNvSpPr txBox="1"/>
          <p:nvPr/>
        </p:nvSpPr>
        <p:spPr>
          <a:xfrm>
            <a:off x="986038" y="5744747"/>
            <a:ext cx="418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3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domains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presented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in 20’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with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Context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Maps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on a building </a:t>
            </a:r>
            <a:r>
              <a:rPr lang="fr-FR" b="1">
                <a:solidFill>
                  <a:srgbClr val="D9C6E4"/>
                </a:solidFill>
                <a:latin typeface="Alte Haas Grotesk" panose="02000503000000020004" pitchFamily="2" charset="0"/>
              </a:rPr>
              <a:t>rooftop</a:t>
            </a:r>
            <a:endParaRPr lang="fr-FR" b="1" dirty="0">
              <a:solidFill>
                <a:srgbClr val="D9C6E4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456BB-1FFC-0452-6BE3-AA5C06707E8F}"/>
              </a:ext>
            </a:extLst>
          </p:cNvPr>
          <p:cNvSpPr txBox="1"/>
          <p:nvPr/>
        </p:nvSpPr>
        <p:spPr>
          <a:xfrm>
            <a:off x="9831643" y="2859450"/>
            <a:ext cx="203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Train </a:t>
            </a:r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booking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CB0A3B-3B3C-37C0-529A-698F718A0B4B}"/>
              </a:ext>
            </a:extLst>
          </p:cNvPr>
          <p:cNvCxnSpPr/>
          <p:nvPr/>
        </p:nvCxnSpPr>
        <p:spPr>
          <a:xfrm flipH="1">
            <a:off x="9805413" y="2664151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3584A0-EA19-0209-89AB-C654F5806CC1}"/>
              </a:ext>
            </a:extLst>
          </p:cNvPr>
          <p:cNvCxnSpPr/>
          <p:nvPr/>
        </p:nvCxnSpPr>
        <p:spPr>
          <a:xfrm flipH="1">
            <a:off x="10467583" y="6114345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C7A0C8-88C0-ECAE-DFCD-A6312A009B32}"/>
              </a:ext>
            </a:extLst>
          </p:cNvPr>
          <p:cNvSpPr txBox="1"/>
          <p:nvPr/>
        </p:nvSpPr>
        <p:spPr>
          <a:xfrm>
            <a:off x="10402051" y="6281539"/>
            <a:ext cx="1574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MIchelin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099014-C0B0-4AD0-305E-C272A52D37FA}"/>
              </a:ext>
            </a:extLst>
          </p:cNvPr>
          <p:cNvCxnSpPr/>
          <p:nvPr/>
        </p:nvCxnSpPr>
        <p:spPr>
          <a:xfrm flipH="1">
            <a:off x="3701540" y="3626817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C5F0D2B-9952-ABDC-C88A-7910E89C4A65}"/>
              </a:ext>
            </a:extLst>
          </p:cNvPr>
          <p:cNvSpPr txBox="1"/>
          <p:nvPr/>
        </p:nvSpPr>
        <p:spPr>
          <a:xfrm>
            <a:off x="3753510" y="3809400"/>
            <a:ext cx="2572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Cashflow monitoring </a:t>
            </a:r>
          </a:p>
        </p:txBody>
      </p:sp>
    </p:spTree>
    <p:extLst>
      <p:ext uri="{BB962C8B-B14F-4D97-AF65-F5344CB8AC3E}">
        <p14:creationId xmlns:p14="http://schemas.microsoft.com/office/powerpoint/2010/main" val="2112873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58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Alte Haas Grotesk</vt:lpstr>
      <vt:lpstr>Arial</vt:lpstr>
      <vt:lpstr>Calibri</vt:lpstr>
      <vt:lpstr>Calibri Light</vt:lpstr>
      <vt:lpstr>Office Theme</vt:lpstr>
      <vt:lpstr>Context maps on the roof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Thomas Pierrain</cp:lastModifiedBy>
  <cp:revision>31</cp:revision>
  <dcterms:created xsi:type="dcterms:W3CDTF">2021-05-08T13:01:55Z</dcterms:created>
  <dcterms:modified xsi:type="dcterms:W3CDTF">2022-09-01T09:23:48Z</dcterms:modified>
</cp:coreProperties>
</file>

<file path=docProps/thumbnail.jpeg>
</file>